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3" roundtripDataSignature="AMtx7mipJ7+0hWmsLW6/pH45eM1kRzfG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f59805f30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df59805f30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f59805f30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df59805f30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59805f30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df59805f30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f59805f30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df59805f30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f59805f30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df59805f30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f59805f30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df59805f30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f6b8e14f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df6b8e14f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f59805f30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df59805f30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f6b8e14f5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df6b8e14f5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f6b8e14f5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df6b8e14f5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6b8e14f5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df6b8e14f5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84f906bdb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e84f906bdb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84f906bdb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e84f906bdb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4f906bdb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e84f906bdb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4f906bdb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e84f906bdb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84f906bdb_0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e84f906bdb_0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84f906bdb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e84f906bdb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84f906bdb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e84f906bdb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84f906bdb_0_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e84f906bdb_0_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84f906bdb_0_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e84f906bdb_0_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f59805f30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df59805f30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84f906bdb_0_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e84f906bdb_0_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84f906bdb_0_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1e84f906bdb_0_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84f906bdb_0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e84f906bdb_0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84f906bdb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e84f906bdb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84f906bdb_0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e84f906bdb_0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f906bdb_0_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e84f906bdb_0_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84f906bdb_0_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e84f906bdb_0_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84f906bdb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e84f906bdb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84f906bdb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e84f906bdb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84f906bdb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e84f906bdb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f59805f30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df59805f30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59805f30_0_1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1df59805f30_0_1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f5e3b084f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df5e3b084f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f5e3b084f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df5e3b084f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f5e3b084f_0_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df5e3b084f_0_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f5e3b084f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df5e3b084f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df5e3b084f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df5e3b084f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f5e3b084f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df5e3b084f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df5e3b084f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df5e3b084f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df5e3b084f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1df5e3b084f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df5e3b084f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df5e3b084f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f59805f30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df59805f30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df5e3b084f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df5e3b084f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f5e3b084f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df5e3b084f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f5e3b084f_0_1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1df5e3b084f_0_1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f5e3b084f_0_1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df5e3b084f_0_1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5e3b084f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1df5e3b084f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df5e3b084f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1df5e3b084f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df5e3b084f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df5e3b084f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f5e3b084f_0_1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1df5e3b084f_0_1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f5e3b084f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df5e3b084f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f5e3b084f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df5e3b084f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f59805f30_0_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df59805f30_0_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5e3b084f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1df5e3b084f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f5e3b084f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1df5e3b084f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df5e3b084f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1df5e3b084f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f5e3b084f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1df5e3b084f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df5e3b084f_0_2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1df5e3b084f_0_2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e84ef4d219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1e84ef4d219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f59805f30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df59805f30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84ef4d219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84ef4d219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f59805f30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df59805f30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Aula Extra - Git e complexidade de algoritmos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f59805f30_0_21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Omega: No melhor caso, já achamos o valor na primeira entrada. Nesse temos 2 operações, verificar o valor e comparar com o valor base.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Nesse caso teríamos Omega(2), que como vimos é a mesma coisa que 2 * Omega(1), que é igual a Omega(1)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df59805f3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f59805f3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df59805f30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59805f30_0_49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O: No pior caso, é quando não achamos o valor, ou ele está no último index do Array. Como o Array tem tamanho N, podemos dizer que a complexidade será N * O (2) = 2 * O(n) = O(n)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df59805f30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f59805f3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f59805f30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59805f30_0_56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Theta: A complexidade média é mais difícil de calcular nesse caso, porque dependemos de saber a % de chance de o valor estar presente. Quando o valor não está presente, temos um valor médio de Theta(n), pois sempre vamos percorrer o Array inteiro.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estiver presente, o valor médio é de 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(n + 1)/2 *  Theta(2) = Theta(n)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df59805f30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df59805f30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f59805f30_0_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f59805f30_0_70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usamos cada notação?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O: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É a mais utilizada, em geral queremos saber o pior caso, para sabermos o que pode acontecer com o nosso sistema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Theta: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Pode ser utilizado para um caso em que temos muitas chamadas para o serviço, mas que no Big O, não apresenta risco. A média pode ser usada para economizar recursos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Omega: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Pouco utilizado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df59805f30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f59805f30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df59805f30_0_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59805f30_0_7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Na maioria dos casos, vamos utilizar a notação de Big O. Quando perguntamos complexidade, sem explicitar qual das notações estamos querendo, está implícito que é a Big O, por isso, será essa que usaremos a partir de agora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df59805f30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df59805f30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df59805f30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f59805f30_0_8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O(1)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O(log(n))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O(sqrt(n))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O(n^3)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O(2^n)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O(!n)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qualquer combinação das complexidade acima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1df59805f30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df59805f30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f59805f30_0_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f6b8e14f5_0_0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O(1)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O(log(n))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O(sqrt(n))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O(n^3)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O(2^n)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O(!n)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qualquer combinação das complexidade acima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1df6b8e14f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df6b8e14f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df6b8e14f5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f59805f30_0_9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O(1) -&gt; Ótimo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O(log(n)) -&gt; Bom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O(sqrt(n)) -&gt; Bom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O(n) -&gt; Ok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O(n^2) -&gt; Perigoso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O(n^3) - &gt; Muito perigoso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O(2^n) -&gt; Proibitivo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O(!n) -&gt; Proibitivo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df59805f30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df59805f30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df59805f30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f6b8e14f5_0_7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1df6b8e14f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df6b8e14f5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f6b8e14f5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df6b8e14f5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4954" y="1167352"/>
            <a:ext cx="5613576" cy="3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f6b8e14f5_0_15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df6b8e14f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df6b8e14f5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df6b8e14f5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df6b8e14f5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7115" y="1225999"/>
            <a:ext cx="5164625" cy="3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estamos programando, principalmente quando estamos lidando com manipulação de dados, temos diversos modos de lidar com o problema. Com poucas entradas, até a ordem de centenas, a solução utilizada geralmente tem pouco impacto. Quando lidamos com um número maior, se torna importante pensar em performance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f6b8e14f5_0_24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df6b8e14f5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df6b8e14f5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df6b8e14f5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df6b8e14f5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888" y="1244225"/>
            <a:ext cx="8646225" cy="44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84f906bdb_0_0"/>
          <p:cNvSpPr txBox="1"/>
          <p:nvPr/>
        </p:nvSpPr>
        <p:spPr>
          <a:xfrm>
            <a:off x="1897075" y="134608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Espaço x Tempo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visto na última aula, grande parte das decisões que tomamos em programação acabam sendo uma troca, onde precisamos analisar o que ganhamos e o que perdemos em cada um dos casos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Em complexidade, também há essa troca, em muitos casos envolvendo Espaço e Tempo em nosso programa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1e84f906bd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e84f906bd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84f906bdb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84f906bdb_0_7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Espaço x Tempo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Até agora, vimos complexidade como algo que define o tempo de processamento dos nossos algoritmos, e essa é análise que queremos quando não há especificação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Mas muitas vezes, precisamos também pensar na complexidade de espaço, ou seja, a memória que será utilizada para executar o programa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1e84f906bd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e84f906bdb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e84f906bdb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84f906bdb_0_14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Hacker Rank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Muitos de vocês devem conhecer o hacker rank, é uma plataforma de exercícios de programação, e um ótimo local para treinar resolução de algoritmos, e complexidade, pois a maioria dos exercícios usam entradas muito grandes, que irão dar erro ao utilizarmos uma solução de alta complexidade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1e84f906bdb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e84f906bdb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e84f906bdb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84f906bdb_0_21"/>
          <p:cNvSpPr txBox="1"/>
          <p:nvPr/>
        </p:nvSpPr>
        <p:spPr>
          <a:xfrm>
            <a:off x="1897075" y="134608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Anagramas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Anagramas são palavras ou frases, que podem ser reordenadas para formar a outra palavra ou frase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casa -&gt; saca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sapo -&gt; sopa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function anagram(word1, word2) {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 </a:t>
            </a:r>
            <a:r>
              <a:rPr lang="en-US" sz="2000">
                <a:solidFill>
                  <a:srgbClr val="91A3AD"/>
                </a:solidFill>
              </a:rPr>
              <a:t>return</a:t>
            </a:r>
            <a:r>
              <a:rPr lang="en-US" sz="2000">
                <a:solidFill>
                  <a:srgbClr val="91A3AD"/>
                </a:solidFill>
              </a:rPr>
              <a:t> boolean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}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e84f906bdb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e84f906bdb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e84f906bdb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84f906bdb_0_135"/>
          <p:cNvSpPr txBox="1"/>
          <p:nvPr/>
        </p:nvSpPr>
        <p:spPr>
          <a:xfrm>
            <a:off x="1897075" y="134608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Anagramas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Anagramas são palavras ou frases, que podem ser reordenadas para formar a outra palavra ou frase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casa -&gt; saca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sapo -&gt; sopa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function anagram(word1, word2) {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 return boolean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}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1e84f906bdb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e84f906bdb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e84f906bdb_0_1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84f906bdb_0_128"/>
          <p:cNvSpPr txBox="1"/>
          <p:nvPr/>
        </p:nvSpPr>
        <p:spPr>
          <a:xfrm>
            <a:off x="1897075" y="1346080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Hacker Rank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https://www.hackerrank.com/challenges/climbing-the-leaderboard/problem?isFullScreen=true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1e84f906bdb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e84f906bdb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e84f906bdb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84f906bdb_0_29"/>
          <p:cNvSpPr txBox="1"/>
          <p:nvPr/>
        </p:nvSpPr>
        <p:spPr>
          <a:xfrm>
            <a:off x="1897075" y="134608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Hacker Rank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Um jogo de arcade tem um ranking de jogadores com maior pontuação.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maior pontuação ganha rank 1, quem possui pontuação igual, recebe o mesmo rank, e quem tem a próxima maior pontuação, recebe o rank n+1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e84f906bdb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e84f906bdb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e84f906bdb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84f906bdb_0_36"/>
          <p:cNvSpPr txBox="1"/>
          <p:nvPr/>
        </p:nvSpPr>
        <p:spPr>
          <a:xfrm>
            <a:off x="1897075" y="1346080"/>
            <a:ext cx="5976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Exemplo: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Scores: [100, 90, 90, 85, 80, 80, 80, 70]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Ranking: [1, 2, 2, 3, 4, 4, 4, 5]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1e84f906bd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e84f906bdb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84f906bdb_0_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84f906bdb_0_43"/>
          <p:cNvSpPr txBox="1"/>
          <p:nvPr/>
        </p:nvSpPr>
        <p:spPr>
          <a:xfrm>
            <a:off x="1897075" y="1346080"/>
            <a:ext cx="5976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problema consiste em: Um número de jogadores jogou o jogo, e precisamos devolver qual a posição de ranking deles, após o ranking ser atualizado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1e84f906bdb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e84f906bdb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e84f906bdb_0_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f59805f30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Nesse contexto, temos que pensar na quantidade de operações que teremos que utilizar, em função da quantidade de dados que temos.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f59805f3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f59805f3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f59805f30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84f906bdb_0_50"/>
          <p:cNvSpPr txBox="1"/>
          <p:nvPr/>
        </p:nvSpPr>
        <p:spPr>
          <a:xfrm>
            <a:off x="1897075" y="1346080"/>
            <a:ext cx="59760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Exemplo: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Entrada: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ranked</a:t>
            </a:r>
            <a:r>
              <a:rPr lang="en-US" sz="2200">
                <a:solidFill>
                  <a:srgbClr val="91A3AD"/>
                </a:solidFill>
              </a:rPr>
              <a:t>: [100, 90, 90, 85, 80]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players: [50, 60, 95, 90, 80]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Saída esperada: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[7, 6, 2, 3, 5]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e84f906bdb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e84f906bdb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e84f906bdb_0_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84f906bdb_0_57"/>
          <p:cNvSpPr txBox="1"/>
          <p:nvPr/>
        </p:nvSpPr>
        <p:spPr>
          <a:xfrm>
            <a:off x="1897075" y="1346074"/>
            <a:ext cx="597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Exemplo: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Entrada: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ranked: [100, 90, 90, 85, 80]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players: [50, 60, 95, 90, 80]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Novo ranking atualizado: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[100, 95, 90, 90, 90, 85, 80, 80, 60, 50]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Posição: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[1, 2, 3, 3, 3, 4, 5, 5, 6, 7]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1e84f906bdb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e84f906bdb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e84f906bdb_0_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84f906bdb_0_64"/>
          <p:cNvSpPr txBox="1"/>
          <p:nvPr/>
        </p:nvSpPr>
        <p:spPr>
          <a:xfrm>
            <a:off x="1897075" y="1346074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</a:t>
            </a:r>
            <a:r>
              <a:rPr b="1" lang="en-US" sz="2200">
                <a:solidFill>
                  <a:srgbClr val="91A3AD"/>
                </a:solidFill>
              </a:rPr>
              <a:t>ingênua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cada novo score, vamos percorrer o array do ranking desde o início, e inserir na posição necessária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Depois, para cada score dos novos jogadores, vamos novamente percorrer o array do rank, aumentando 1 a cada mudança de score, e então salvamos esses ranks achados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1e84f906bdb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e84f906bdb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e84f906bdb_0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84f906bdb_0_71"/>
          <p:cNvSpPr txBox="1"/>
          <p:nvPr/>
        </p:nvSpPr>
        <p:spPr>
          <a:xfrm>
            <a:off x="1897075" y="1346074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Qual a complexidade???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1e84f906bdb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e84f906bdb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e84f906bdb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84f906bdb_0_78"/>
          <p:cNvSpPr txBox="1"/>
          <p:nvPr/>
        </p:nvSpPr>
        <p:spPr>
          <a:xfrm>
            <a:off x="1897075" y="1346074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considerar que o array de rank possui tamanho N, e o array de novos scores possui tamanho M.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0" name="Google Shape;320;g1e84f906bdb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e84f906bdb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e84f906bdb_0_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84f906bdb_0_85"/>
          <p:cNvSpPr txBox="1"/>
          <p:nvPr/>
        </p:nvSpPr>
        <p:spPr>
          <a:xfrm>
            <a:off x="1897075" y="1346074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primeira execução que faremos é percorrer o array N, em busca do lugar do score. Isso é uma complexidade 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Faremos isso para cada entrada do array M, isso então é uma complexidade O(N) * M, ou seja,   O(N * M)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8" name="Google Shape;328;g1e84f906bdb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e84f906bdb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e84f906bdb_0_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84f906bdb_0_92"/>
          <p:cNvSpPr txBox="1"/>
          <p:nvPr/>
        </p:nvSpPr>
        <p:spPr>
          <a:xfrm>
            <a:off x="1897075" y="134607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Depois, para cada entrada de score, iremos percorrer o novo array, que agora tem tamanho N+M (lembra, colocamos M entradas), e faremos isso M vezes novamente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Isso é uma complexidade O(M^2 + N*M)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6" name="Google Shape;336;g1e84f906bdb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e84f906bdb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e84f906bdb_0_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84f906bdb_0_99"/>
          <p:cNvSpPr txBox="1"/>
          <p:nvPr/>
        </p:nvSpPr>
        <p:spPr>
          <a:xfrm>
            <a:off x="1897075" y="1346074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Somando as nossas complexidades, temos: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O(M * N) + O(M^2 + M*N) =&gt;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O(M * N) + O(M^2) + O(M*N) =&gt;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2 * O(M * N) + O(M^2) =&gt;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O(M * N) + O(M^2)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Considerando M e N da mesma ordem de grandeza, temos O(N^2), uma complexidade ruim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4" name="Google Shape;344;g1e84f906bdb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e84f906bdb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e84f906bdb_0_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84f906bdb_0_106"/>
          <p:cNvSpPr txBox="1"/>
          <p:nvPr/>
        </p:nvSpPr>
        <p:spPr>
          <a:xfrm>
            <a:off x="1897075" y="1346074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podemos melhorar??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2" name="Google Shape;352;g1e84f906bdb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e84f906bdb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e84f906bdb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84f906bdb_0_121"/>
          <p:cNvSpPr txBox="1"/>
          <p:nvPr/>
        </p:nvSpPr>
        <p:spPr>
          <a:xfrm>
            <a:off x="1897075" y="1346074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Ranking Arcade - Solução ingênua: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Dica do professor: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Uma busca de um valor em um array ordenado tem complexidade log(n)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Um algoritmo de ordenação tem complexidade na ordem de n * log(n)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0" name="Google Shape;360;g1e84f906bdb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e84f906bdb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e84f906bdb_0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Exercício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f59805f30_0_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medir?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Temos 3 medições que utilizamos para a complexidade, o Big O, Big Omega e Big Theta.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Omega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: Melhor caso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Theta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: Caso médio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Big O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: Pior caso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1df59805f3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df59805f30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f59805f30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f59805f30_0_129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é o sistema de versionamento mais utilizado por desenvolvedores. Ele permite múltiplas pessoas trabalharem no mesmo código ao mesmo tempo, e mantém uma “memória” do código, caso seja necessário retroceder ou entender algo que foi feito, funcionando muitas vezes como uma documentação viva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df59805f30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df59805f30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df59805f30_0_1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f5e3b084f_0_3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Git funciona através de Snapshots. Podemos entender como “fotos” do seu código, que ficam guardadas no histórico.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 forma estritamente correta, o Snapshot na verdade guarda as modificações que foram feitas a cada commit, e o commit mais atual, chamado de HEAD, é a última versão do seu código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1df5e3b084f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df5e3b084f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df5e3b084f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f5e3b084f_0_37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Git possui uma branch principal, que é chamada de main (antigamente master). Essa costumeiramente é a branch utilizada para o deploy dos códigos.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queremos adicionar algo a essa branch, o padrão mais correto é a criação de uma branch a partir da branch principal, gerar commits nessa branch, e então fazer o merge (rebase) na branch principal.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1df5e3b084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df5e3b084f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df5e3b084f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5e3b084f_0_44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1df5e3b084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df5e3b084f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df5e3b084f_0_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g1df5e3b084f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8375" y="2227375"/>
            <a:ext cx="3647050" cy="1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f5e3b084f_0_53"/>
          <p:cNvSpPr txBox="1"/>
          <p:nvPr/>
        </p:nvSpPr>
        <p:spPr>
          <a:xfrm>
            <a:off x="1897075" y="1346080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Criamos uma nova branch, a partir da HEAD da main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1df5e3b084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df5e3b084f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df5e3b084f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df5e3b084f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8975" y="2571749"/>
            <a:ext cx="3482200" cy="24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f5e3b084f_0_62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commits na nova branch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1df5e3b084f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df5e3b084f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df5e3b084f_0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1df5e3b084f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f5e3b084f_0_71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commits na nova branch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1df5e3b084f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df5e3b084f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df5e3b084f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1df5e3b084f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df5e3b084f_0_88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Rebase da Branch1 na Main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1df5e3b084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df5e3b084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df5e3b084f_0_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1df5e3b084f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1438" y="2889750"/>
            <a:ext cx="48672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f5e3b084f_0_79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Merge da Branch1 na Main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g1df5e3b084f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df5e3b084f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df5e3b084f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df5e3b084f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763" y="2652750"/>
            <a:ext cx="5227325" cy="13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f5e3b084f_0_97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Uma grande dúvida que temos em Git é a diferença entre remoto e local.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local, é a versão que está no seu computador. Todas as mudanças que fazemos, é feita na local.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Durante o nosso trabalho, precisamos sincronizar o Local e o Remoto. Seja para pegarmos a versão mais atualizada do Remoto, ou então para enviarmos o nosso código local para o Remoto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1df5e3b084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df5e3b084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df5e3b084f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f59805f30_0_28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complexidade, pouco importa valores constantes. Podemos desprezar constantes que estão multiplicando nossa complexidade. Então O(n) = 3 * O(n) = 25 * O(7n)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O(n^2) = 27 * O(n^2) = 32.3 * O(7.2 * n^2)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1df59805f3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f59805f3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f59805f30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f5e3b084f_0_105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sincronizarmos o nosso local com o remoto, utilizamos o comando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enviarmos o nosso código local para o remoto, nós utilizarmos o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push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1df5e3b084f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df5e3b084f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df5e3b084f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5e3b084f_0_113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Fluxo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add &lt;file-names&gt; (ou . para todos os arquivos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commit [-m &lt;string de msg&gt;]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push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1df5e3b084f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df5e3b084f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df5e3b084f_0_1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f5e3b084f_0_12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adicionamos arquivos por engano, como tirá-los do add?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reset &lt;file-name&gt;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( . para todos arquivos)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desfazer um commit?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reset HEAD^1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(desfaz o commit, e retorna todas as suas mudanças dos seus arquivos)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1df5e3b084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df5e3b084f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df5e3b084f_0_1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f5e3b084f_0_127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modificar um commit já feito?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precisarmos adicionar arquivos, adicionamos, e então usamos o comando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commit --amend</a:t>
            </a: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Esse comando modifica a mensagem, podemos usar a flag --no-edit para manter a mensagem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g1df5e3b084f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df5e3b084f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df5e3b084f_0_1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f5e3b084f_0_13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apagar um commit?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reset HEAD^1 --hard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Esse comando APAGA suas mudanças do commit, então cuidado.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HEAD^1 é a quantidade de commits que “voltamos” a partir da HEAD, e pode ser um valor maior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1df5e3b084f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df5e3b084f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df5e3b084f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f5e3b084f_0_14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status -&gt; verifica os arquivos modificados e adicionados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stash -&gt; joga todas as mudanças para a pilha do git, útil para mudar de branch sem ter que desfazer mudanças por completo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stash pop -&gt; devolve as mudanças do topo da pilha do stash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df5e3b084f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df5e3b084f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df5e3b084f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df5e3b084f_0_155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log: Retorna o log do git, com todos os últimos commits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revert &lt;commit&gt;: Faz o revert de um commit específico. Como o git entende os snapshots como mudanças, esse revert não “reescreve a história” do git, e na verdade gera um anti-commit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1df5e3b084f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df5e3b084f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df5e3b084f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df5e3b084f_0_148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Comandos de 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checkout -b &lt;branch-name&gt;: cria uma nova branch a partir da branch em que se está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git checkout &lt;branch-name&gt;: muda para a branch do nome escolhido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1df5e3b084f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df5e3b084f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df5e3b084f_0_1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df5e3b084f_0_162"/>
          <p:cNvSpPr txBox="1"/>
          <p:nvPr/>
        </p:nvSpPr>
        <p:spPr>
          <a:xfrm>
            <a:off x="1897075" y="134608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vimos, o Git entende cada snapshot como as mudanças de código que foram enviadas. Quando existem 2 commits que mudam o mesmo arquivo, pode ocorrer o conflito, que significa que o Git não consegue juntar os 2 códigos sem o risco de sobrescrever um código por engano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df5e3b084f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df5e3b084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df5e3b084f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f5e3b084f_0_177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1df5e3b084f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df5e3b084f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df5e3b084f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g1df5e3b084f_0_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0575" y="2020400"/>
            <a:ext cx="5542963" cy="2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f59805f30_0_35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Constantes que estão dentro da nossa notação de Theta, Omega ou O podém ser jogadas para fora da nossa função de complexidade. Então: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O(3 * n) = 3 * O(n)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O(25 * n) = 25 * O(n)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O(M) * O(N) = O(M * 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1df59805f3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df59805f3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f59805f30_0_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f5e3b084f_0_185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g1df5e3b084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df5e3b084f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df5e3b084f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1df5e3b084f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488" y="2310200"/>
            <a:ext cx="5915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f5e3b084f_0_19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os commits 5 e 6 da main, e os commits 2 e 3 da branch modificarem o mesmo arquivo, pode ocorrer o conflito.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temos novos commits na main, ao tentar dar merge ou rebase da noss branch, o Git irá avisar para sincronizarmos antes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Nesse caso, o pull irá falhar, avisando para resolver os conflitos, indicando os arquivos e os locais a mudar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1df5e3b084f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df5e3b084f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df5e3b084f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f5e3b084f_0_201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utilizarmos a estratégia de rebase, o git irá passar por cada commit nosso, pedindo para resolvermos o conflito de cada commit individualmente.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utilizarmos a estratégia do merge, todos os conflitos irão aparecer, e após resolvermos eles, iremos criar um novo commit que será da resolução desses conflitos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g1df5e3b084f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df5e3b084f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df5e3b084f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f5e3b084f_0_208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Reescrevendo a história: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git é avesso a “reescrevermos a história”, mas as vezes é necessário. Reescrever a história significa apagar ou sobrescrever um commit (snapshot) já presente no remoto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As vezes, no caso de ammends, ou da necessidade de apagar um commit (quando sabemos muito bem o que estamos fazendo), precisamos fazer isso. (O revert é mais segura, mas as vezes queremos o log mais limpo)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g1df5e3b084f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df5e3b084f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df5e3b084f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f5e3b084f_0_215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Reescrevendo a história: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tentarmos subir algo reescrevendo a história, o git irá nos parar, ai temos que usar a flag de force, o famoso -f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force, deve ser usado com muito cuidado, e sempre que possível, vamos preferir o </a:t>
            </a: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--force-with-lease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, que é uma flag que permite sobrescrever um commit, desde que o tamanho do seu log seja mantido. Como no caso de um ammend, que apenas modificamos um commit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g1df5e3b084f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df5e3b084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df5e3b084f_0_2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84ef4d219_0_7"/>
          <p:cNvSpPr txBox="1"/>
          <p:nvPr/>
        </p:nvSpPr>
        <p:spPr>
          <a:xfrm>
            <a:off x="1897075" y="116465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Cracking the code Interview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g1e84ef4d21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1e84ef4d21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e84ef4d219_0_7"/>
          <p:cNvSpPr txBox="1"/>
          <p:nvPr/>
        </p:nvSpPr>
        <p:spPr>
          <a:xfrm>
            <a:off x="1897075" y="439600"/>
            <a:ext cx="535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Recomendação de livro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1e84ef4d219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9029" y="1727973"/>
            <a:ext cx="2268700" cy="32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f59805f30_0_63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temos valores de ordem de grandeza diferentes, podemos desprezar os de grandeza menor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 + n) = O(n^2)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O(log(n) + 2) = O(log(n))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df59805f3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df59805f30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f59805f30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84ef4d219_0_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estamos estudando complexidade, funciona de maneira muito similar à matemática, então podemos simplificar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O(n^2 + n) = O(n) * O(n + 1) = O(n) * O(n) = O(n^2)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e84ef4d21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e84ef4d21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84ef4d219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9805f30_0_1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supor que temos um Array de tamanho N, e precisamos saber se um valor X está nesse Array. Vamos percorrer ele, se acharmos, retornamos true, se percorrermos o Array inteiro e não acharmos, retornamos false.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Qual a complexidade?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df59805f3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f59805f30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f59805f30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